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87" r:id="rId4"/>
    <p:sldId id="274" r:id="rId5"/>
    <p:sldId id="261" r:id="rId6"/>
    <p:sldId id="267" r:id="rId7"/>
    <p:sldId id="264" r:id="rId8"/>
    <p:sldId id="275" r:id="rId9"/>
    <p:sldId id="269" r:id="rId10"/>
    <p:sldId id="270" r:id="rId11"/>
    <p:sldId id="279" r:id="rId12"/>
    <p:sldId id="268" r:id="rId13"/>
    <p:sldId id="272" r:id="rId14"/>
    <p:sldId id="282" r:id="rId15"/>
    <p:sldId id="278" r:id="rId16"/>
    <p:sldId id="284" r:id="rId17"/>
    <p:sldId id="285" r:id="rId18"/>
    <p:sldId id="281" r:id="rId19"/>
    <p:sldId id="280" r:id="rId20"/>
    <p:sldId id="286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6A6682-1306-46E5-8E0F-B12AE280ECBF}" type="datetimeFigureOut">
              <a:rPr lang="ru-RU" smtClean="0"/>
              <a:pPr/>
              <a:t>18.12.2010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526F93-9354-4A75-A8B6-2743DAF63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6172200" cy="1500198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Лучший учитель района 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80-х годов.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6143668" cy="3528392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10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Фёдорова Александра Николаевна.</a:t>
            </a:r>
          </a:p>
          <a:p>
            <a:pPr algn="ctr"/>
            <a:endParaRPr lang="ru-RU" sz="3200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spc="50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30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Горячинск 2010</a:t>
            </a:r>
          </a:p>
          <a:p>
            <a:pPr algn="ctr"/>
            <a:endParaRPr lang="ru-RU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2940066" cy="37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8 декабря. Урок математики.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7525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Урок физики.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272784" cy="386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336395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Начало трудовой деятельности.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4007710" cy="278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89040"/>
            <a:ext cx="4032448" cy="26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Вручение заслуженной награды.80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400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6237312"/>
            <a:ext cx="7467600" cy="23664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1 сентября. 60-ые годы.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71287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Новый год.70-ые годы.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616624" cy="393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892480" cy="15701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80-ые годы.  вручение  переходящего красного  знамени  школе.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Александра Николаевна – председатель профкома, активный участник общественной жизни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3528392" cy="338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2708920"/>
            <a:ext cx="359331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100-летие школы.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Ветераны педагогического труда.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412" y="2237168"/>
            <a:ext cx="4075176" cy="359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8 класс.1998 год.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608" y="2068004"/>
            <a:ext cx="6272784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     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Девочка</a:t>
            </a:r>
            <a:r>
              <a:rPr lang="ru-RU" sz="3600" b="1" dirty="0" smtClean="0">
                <a:solidFill>
                  <a:schemeClr val="accent3"/>
                </a:solidFill>
              </a:rPr>
              <a:t> с косичками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2757478" cy="4830902"/>
          </a:xfrm>
        </p:spPr>
        <p:txBody>
          <a:bodyPr/>
          <a:lstStyle/>
          <a:p>
            <a:endParaRPr lang="ru-RU" sz="4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4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3"/>
                </a:solidFill>
              </a:rPr>
              <a:t>1941 год</a:t>
            </a:r>
          </a:p>
          <a:p>
            <a:endParaRPr lang="ru-RU" dirty="0"/>
          </a:p>
        </p:txBody>
      </p:sp>
      <p:pic>
        <p:nvPicPr>
          <p:cNvPr id="3074" name="Picture 2" descr="img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5860"/>
            <a:ext cx="4429156" cy="509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День учителя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820" y="2247836"/>
            <a:ext cx="5166360" cy="35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Встреча с выпускником школы Андреевым Н.Н. – полковником Генштаба г. Москва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987" y="2935160"/>
            <a:ext cx="3026434" cy="279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1 сентября – повод для встречи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952" y="2721672"/>
            <a:ext cx="4089248" cy="246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С надеждой на будущее!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49132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 братом фронтовиком-добровольцем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04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Арзамасский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mtClean="0">
                <a:solidFill>
                  <a:schemeClr val="accent3">
                    <a:lumMod val="75000"/>
                  </a:schemeClr>
                </a:solidFill>
              </a:rPr>
              <a:t>Государственный Учительский институт.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873275" cy="441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286388"/>
            <a:ext cx="7467600" cy="118756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Выпускники физико-математического факультета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Арзамасского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Государственного Учительского института.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img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137432" cy="48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50-ые годы.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 descr="img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48387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Годы молодые. На курсах усовершенствования учителей. 1953г.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6166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1972 год.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632" y="2132856"/>
            <a:ext cx="6650736" cy="335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учащимися.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3123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10061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468</TotalTime>
  <Words>119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Лучший учитель района    80-х годов.</vt:lpstr>
      <vt:lpstr>            Девочка с косичками</vt:lpstr>
      <vt:lpstr>С братом фронтовиком-добровольцем</vt:lpstr>
      <vt:lpstr>Арзамасский Государственный Учительский институт.  </vt:lpstr>
      <vt:lpstr>Слайд 5</vt:lpstr>
      <vt:lpstr>50-ые годы.</vt:lpstr>
      <vt:lpstr>Годы молодые. На курсах усовершенствования учителей. 1953г.</vt:lpstr>
      <vt:lpstr>1972 год.</vt:lpstr>
      <vt:lpstr>С учащимися.</vt:lpstr>
      <vt:lpstr>8 декабря. Урок математики.</vt:lpstr>
      <vt:lpstr>Урок физики.</vt:lpstr>
      <vt:lpstr>Слайд 12</vt:lpstr>
      <vt:lpstr>Начало трудовой деятельности.</vt:lpstr>
      <vt:lpstr>Вручение заслуженной награды.80</vt:lpstr>
      <vt:lpstr>1 сентября. 60-ые годы.</vt:lpstr>
      <vt:lpstr>Новый год.70-ые годы.</vt:lpstr>
      <vt:lpstr>80-ые годы.  вручение  переходящего красного  знамени  школе. Александра Николаевна – председатель профкома, активный участник общественной жизни</vt:lpstr>
      <vt:lpstr>100-летие школы.  Ветераны педагогического труда. </vt:lpstr>
      <vt:lpstr>8 класс.1998 год.</vt:lpstr>
      <vt:lpstr>День учителя</vt:lpstr>
      <vt:lpstr>Встреча с выпускником школы Андреевым Н.Н. – полковником Генштаба г. Москва</vt:lpstr>
      <vt:lpstr>1 сентября – повод для встречи</vt:lpstr>
      <vt:lpstr>С надеждой на будущее!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Лучший учитель района    80-х годов.</dc:title>
  <dc:creator>Admin</dc:creator>
  <cp:lastModifiedBy>Customer</cp:lastModifiedBy>
  <cp:revision>44</cp:revision>
  <dcterms:created xsi:type="dcterms:W3CDTF">2010-09-28T04:58:09Z</dcterms:created>
  <dcterms:modified xsi:type="dcterms:W3CDTF">2010-12-18T08:34:54Z</dcterms:modified>
</cp:coreProperties>
</file>