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44" r:id="rId3"/>
    <p:sldMasterId id="2147483756" r:id="rId4"/>
    <p:sldMasterId id="2147483768" r:id="rId5"/>
  </p:sldMasterIdLst>
  <p:notesMasterIdLst>
    <p:notesMasterId r:id="rId35"/>
  </p:notesMasterIdLst>
  <p:sldIdLst>
    <p:sldId id="280" r:id="rId6"/>
    <p:sldId id="264" r:id="rId7"/>
    <p:sldId id="259" r:id="rId8"/>
    <p:sldId id="293" r:id="rId9"/>
    <p:sldId id="272" r:id="rId10"/>
    <p:sldId id="278" r:id="rId11"/>
    <p:sldId id="285" r:id="rId12"/>
    <p:sldId id="263" r:id="rId13"/>
    <p:sldId id="273" r:id="rId14"/>
    <p:sldId id="291" r:id="rId15"/>
    <p:sldId id="279" r:id="rId16"/>
    <p:sldId id="290" r:id="rId17"/>
    <p:sldId id="292" r:id="rId18"/>
    <p:sldId id="276" r:id="rId19"/>
    <p:sldId id="289" r:id="rId20"/>
    <p:sldId id="270" r:id="rId21"/>
    <p:sldId id="271" r:id="rId22"/>
    <p:sldId id="262" r:id="rId23"/>
    <p:sldId id="288" r:id="rId24"/>
    <p:sldId id="287" r:id="rId25"/>
    <p:sldId id="286" r:id="rId26"/>
    <p:sldId id="295" r:id="rId27"/>
    <p:sldId id="296" r:id="rId28"/>
    <p:sldId id="294" r:id="rId29"/>
    <p:sldId id="277" r:id="rId30"/>
    <p:sldId id="299" r:id="rId31"/>
    <p:sldId id="297" r:id="rId32"/>
    <p:sldId id="298" r:id="rId33"/>
    <p:sldId id="30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16" autoAdjust="0"/>
    <p:restoredTop sz="86420" autoAdjust="0"/>
  </p:normalViewPr>
  <p:slideViewPr>
    <p:cSldViewPr>
      <p:cViewPr varScale="1">
        <p:scale>
          <a:sx n="63" d="100"/>
          <a:sy n="63" d="100"/>
        </p:scale>
        <p:origin x="-3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57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E9A4B-5AC8-434F-BD8A-0E2F97DB5883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4CD1A-E165-4BF9-B27D-2EBDEBECE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4CD1A-E165-4BF9-B27D-2EBDEBECE0C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4CD1A-E165-4BF9-B27D-2EBDEBECE0C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D1316B-87DC-4EF7-970F-53E5284659AA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E5CDB3-3FAF-434F-A3E0-F98F34110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smtClean="0"/>
              <a:t>Династия Зиминых</a:t>
            </a:r>
            <a:endParaRPr lang="ru-RU" sz="4800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2520950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0" y="5084763"/>
            <a:ext cx="8676456" cy="11303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Африкан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Архипович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Татьяна Павловна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Юлия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Африкановна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2" descr="img0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988840"/>
            <a:ext cx="2376264" cy="29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88840"/>
            <a:ext cx="22322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651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Коллектив учителей 1955 г.</a:t>
            </a:r>
            <a:br>
              <a:rPr lang="ru-RU" dirty="0" smtClean="0"/>
            </a:br>
            <a:r>
              <a:rPr lang="ru-RU" dirty="0" smtClean="0"/>
              <a:t>Первый выпуск 10 класса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19687" y="1423225"/>
            <a:ext cx="4550664" cy="24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Учительница первая моя… 60-е годы   </a:t>
            </a:r>
            <a:endParaRPr lang="ru-RU" dirty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052736"/>
            <a:ext cx="7272808" cy="403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Выпускной класс  63-64 годы. 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68819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Торжественный вечер, посвящённый выпускникам </a:t>
            </a:r>
            <a:r>
              <a:rPr lang="ru-RU" dirty="0" err="1" smtClean="0"/>
              <a:t>Горячинской</a:t>
            </a:r>
            <a:r>
              <a:rPr lang="ru-RU" dirty="0" smtClean="0"/>
              <a:t> школы.   1964-65</a:t>
            </a:r>
            <a:endParaRPr lang="ru-RU" dirty="0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3238" y="845283"/>
            <a:ext cx="8183562" cy="355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Коллектив школы </a:t>
            </a:r>
            <a:br>
              <a:rPr lang="ru-RU" dirty="0" smtClean="0"/>
            </a:br>
            <a:r>
              <a:rPr lang="ru-RU" dirty="0" smtClean="0"/>
              <a:t>1 сентября 1968 года</a:t>
            </a:r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93377" y="530225"/>
            <a:ext cx="460328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936104"/>
          </a:xfrm>
        </p:spPr>
        <p:txBody>
          <a:bodyPr/>
          <a:lstStyle/>
          <a:p>
            <a:pPr algn="ctr"/>
            <a:r>
              <a:rPr lang="ru-RU" dirty="0" smtClean="0"/>
              <a:t>В очередной раз выпуская…</a:t>
            </a:r>
            <a:endParaRPr lang="ru-RU" dirty="0"/>
          </a:p>
        </p:txBody>
      </p:sp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6458" y="530225"/>
            <a:ext cx="7557121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420888"/>
            <a:ext cx="4330824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На природе</a:t>
            </a:r>
            <a:endParaRPr lang="ru-RU" sz="44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321796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18388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Вместе в труде и в учёбе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36223" y="848677"/>
            <a:ext cx="5117592" cy="35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Новый год -79</a:t>
            </a:r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928669"/>
            <a:ext cx="4357718" cy="397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4054224" cy="16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Публикация газеты «</a:t>
            </a:r>
            <a:r>
              <a:rPr lang="ru-RU" dirty="0" err="1" smtClean="0"/>
              <a:t>Прибайкалец</a:t>
            </a:r>
            <a:r>
              <a:rPr lang="ru-RU" dirty="0" smtClean="0"/>
              <a:t>»  </a:t>
            </a:r>
            <a:br>
              <a:rPr lang="ru-RU" dirty="0" smtClean="0"/>
            </a:br>
            <a:r>
              <a:rPr lang="ru-RU" dirty="0" smtClean="0"/>
              <a:t>от 1 мая 1987 г.</a:t>
            </a:r>
            <a:endParaRPr lang="ru-RU" dirty="0"/>
          </a:p>
        </p:txBody>
      </p:sp>
      <p:pic>
        <p:nvPicPr>
          <p:cNvPr id="104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23867" y="530225"/>
            <a:ext cx="174230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677768"/>
          </a:xfrm>
        </p:spPr>
        <p:txBody>
          <a:bodyPr/>
          <a:lstStyle/>
          <a:p>
            <a:pPr algn="ctr"/>
            <a:r>
              <a:rPr lang="ru-RU" dirty="0" smtClean="0"/>
              <a:t>Рабфак 1937 г.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09603" y="1104709"/>
            <a:ext cx="4370832" cy="303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81128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 молодыми коллегами</a:t>
            </a:r>
            <a:endParaRPr lang="ru-RU" dirty="0"/>
          </a:p>
        </p:txBody>
      </p:sp>
      <p:pic>
        <p:nvPicPr>
          <p:cNvPr id="103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1412776"/>
            <a:ext cx="5385916" cy="299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Мы вам всегда рады</a:t>
            </a:r>
            <a:endParaRPr lang="ru-RU" dirty="0"/>
          </a:p>
        </p:txBody>
      </p:sp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5531" y="972121"/>
            <a:ext cx="3998976" cy="330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Достойная смена родителям</a:t>
            </a:r>
            <a:endParaRPr lang="ru-RU" dirty="0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9785" y="530225"/>
            <a:ext cx="6030468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/>
              <a:t>Продолжатель семейной традиции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7730" y="656716"/>
            <a:ext cx="5558566" cy="414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Ещё один учебный год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21695" y="1206817"/>
            <a:ext cx="5946648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Встреча после лета-97</a:t>
            </a:r>
            <a:endParaRPr lang="ru-RU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0859" y="979741"/>
            <a:ext cx="5608320" cy="32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81128"/>
            <a:ext cx="8183880" cy="1453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Участие  в республиканском театрализованном представлении к 180-летию восстания декабристов. Руководитель Воробьёва Ю.А.</a:t>
            </a:r>
            <a:endParaRPr lang="ru-RU" sz="2800" dirty="0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4874" y="530225"/>
            <a:ext cx="5060289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Поездка по местам декабристов 2005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4968552" cy="476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Последний выпуск классного руководителя</a:t>
            </a:r>
            <a:endParaRPr lang="ru-RU" dirty="0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407" y="874584"/>
            <a:ext cx="5638204" cy="377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204864"/>
            <a:ext cx="8183880" cy="3830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Общий педагогический стаж династии</a:t>
            </a:r>
            <a:br>
              <a:rPr lang="ru-RU" dirty="0" smtClean="0"/>
            </a:br>
            <a:r>
              <a:rPr lang="ru-RU" sz="10700" dirty="0" smtClean="0"/>
              <a:t>168</a:t>
            </a:r>
            <a:r>
              <a:rPr lang="ru-RU" dirty="0" smtClean="0"/>
              <a:t> лет!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3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Обдумывая жизненные планы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mg0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6323117" cy="438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 началу творческого пути в  </a:t>
            </a:r>
            <a:r>
              <a:rPr lang="ru-RU" sz="3200" dirty="0" err="1" smtClean="0"/>
              <a:t>Закамне</a:t>
            </a:r>
            <a:endParaRPr lang="ru-RU" sz="3200" dirty="0"/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24744"/>
            <a:ext cx="2415803" cy="297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24744"/>
            <a:ext cx="2279418" cy="296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ердце 4"/>
          <p:cNvSpPr/>
          <p:nvPr/>
        </p:nvSpPr>
        <p:spPr>
          <a:xfrm>
            <a:off x="1043608" y="332656"/>
            <a:ext cx="7416824" cy="4896544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Основатель династии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363" y="1350072"/>
            <a:ext cx="4356648" cy="301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115616" y="4509120"/>
            <a:ext cx="7772400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83968" y="2636912"/>
            <a:ext cx="4138800" cy="21202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Рука об руку по учительской тропе 1950 годы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320675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Школьные трудовые будни</a:t>
            </a:r>
            <a:endParaRPr lang="ru-RU" dirty="0"/>
          </a:p>
        </p:txBody>
      </p:sp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Будущая надежда</a:t>
            </a:r>
            <a:endParaRPr lang="ru-RU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75391" y="639889"/>
            <a:ext cx="6239256" cy="396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Татьяна Павловна с классом. </a:t>
            </a:r>
            <a:br>
              <a:rPr lang="ru-RU" dirty="0" smtClean="0"/>
            </a:br>
            <a:r>
              <a:rPr lang="ru-RU" dirty="0" smtClean="0"/>
              <a:t>Конец 40-х годов</a:t>
            </a: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08026"/>
            <a:ext cx="5904656" cy="399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310</TotalTime>
  <Words>141</Words>
  <Application>Microsoft Office PowerPoint</Application>
  <PresentationFormat>Экран (4:3)</PresentationFormat>
  <Paragraphs>34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Аспект</vt:lpstr>
      <vt:lpstr>Тема Office</vt:lpstr>
      <vt:lpstr>Апекс</vt:lpstr>
      <vt:lpstr>1_Апекс</vt:lpstr>
      <vt:lpstr>2_Апекс</vt:lpstr>
      <vt:lpstr>Династия Зиминых</vt:lpstr>
      <vt:lpstr>Рабфак 1937 г.</vt:lpstr>
      <vt:lpstr>Обдумывая жизненные планы</vt:lpstr>
      <vt:lpstr>К началу творческого пути в  Закамне</vt:lpstr>
      <vt:lpstr>Основатель династии</vt:lpstr>
      <vt:lpstr>Слайд 6</vt:lpstr>
      <vt:lpstr>Школьные трудовые будни</vt:lpstr>
      <vt:lpstr>Будущая надежда</vt:lpstr>
      <vt:lpstr>Татьяна Павловна с классом.  Конец 40-х годов</vt:lpstr>
      <vt:lpstr>Коллектив учителей 1955 г. Первый выпуск 10 класса</vt:lpstr>
      <vt:lpstr>Учительница первая моя… 60-е годы   </vt:lpstr>
      <vt:lpstr>Выпускной класс  63-64 годы. </vt:lpstr>
      <vt:lpstr>Торжественный вечер, посвящённый выпускникам Горячинской школы.   1964-65</vt:lpstr>
      <vt:lpstr>Коллектив школы  1 сентября 1968 года</vt:lpstr>
      <vt:lpstr>В очередной раз выпуская…</vt:lpstr>
      <vt:lpstr>На природе</vt:lpstr>
      <vt:lpstr>Вместе в труде и в учёбе</vt:lpstr>
      <vt:lpstr>Новый год -79</vt:lpstr>
      <vt:lpstr>Публикация газеты «Прибайкалец»   от 1 мая 1987 г.</vt:lpstr>
      <vt:lpstr>С молодыми коллегами</vt:lpstr>
      <vt:lpstr>Мы вам всегда рады</vt:lpstr>
      <vt:lpstr>Достойная смена родителям</vt:lpstr>
      <vt:lpstr>Продолжатель семейной традиции</vt:lpstr>
      <vt:lpstr>Ещё один учебный год</vt:lpstr>
      <vt:lpstr>Встреча после лета-97</vt:lpstr>
      <vt:lpstr>Участие  в республиканском театрализованном представлении к 180-летию восстания декабристов. Руководитель Воробьёва Ю.А.</vt:lpstr>
      <vt:lpstr>Поездка по местам декабристов 2005 г.</vt:lpstr>
      <vt:lpstr>Последний выпуск классного руководителя</vt:lpstr>
      <vt:lpstr>Общий педагогический стаж династии 168 лет!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Зимина Татьяна Павловна.</dc:title>
  <dc:creator>Admin</dc:creator>
  <cp:lastModifiedBy>Customer</cp:lastModifiedBy>
  <cp:revision>33</cp:revision>
  <dcterms:created xsi:type="dcterms:W3CDTF">2010-09-28T05:34:22Z</dcterms:created>
  <dcterms:modified xsi:type="dcterms:W3CDTF">2010-12-18T08:33:25Z</dcterms:modified>
</cp:coreProperties>
</file>