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1" r:id="rId3"/>
    <p:sldId id="278" r:id="rId4"/>
    <p:sldId id="275" r:id="rId5"/>
    <p:sldId id="277" r:id="rId6"/>
    <p:sldId id="279" r:id="rId7"/>
    <p:sldId id="268" r:id="rId8"/>
    <p:sldId id="269" r:id="rId9"/>
    <p:sldId id="276" r:id="rId10"/>
    <p:sldId id="259" r:id="rId11"/>
    <p:sldId id="263" r:id="rId12"/>
    <p:sldId id="257" r:id="rId13"/>
    <p:sldId id="273" r:id="rId14"/>
    <p:sldId id="274" r:id="rId15"/>
    <p:sldId id="264" r:id="rId16"/>
    <p:sldId id="265" r:id="rId17"/>
    <p:sldId id="272" r:id="rId18"/>
    <p:sldId id="266" r:id="rId19"/>
    <p:sldId id="280" r:id="rId20"/>
    <p:sldId id="27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11B72B-12F7-4959-8A8C-0685CCD7A26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75E268-01E5-497F-A06C-97DE3C72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4464496" cy="3235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Бессменный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директор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школы – Почётный гражданин Прибайкальского района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805264"/>
            <a:ext cx="3147864" cy="504056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Горячинск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2021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0" name="Picture 2" descr="F:\img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61259" y="1351509"/>
            <a:ext cx="4462463" cy="3144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Горячинской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школе 100 лет.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F:\img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6414" y="1600200"/>
            <a:ext cx="6669171" cy="4873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100-летие школы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2624" y="1566234"/>
            <a:ext cx="6845760" cy="440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Награды учителям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454728"/>
            <a:ext cx="4464496" cy="493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384376" cy="26642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Семейный дуэт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476672"/>
            <a:ext cx="4333014" cy="58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Художественная самодеятельность к юбилею республики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бурятия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7760" y="2119820"/>
            <a:ext cx="6126480" cy="38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Коллектив учителей1996г.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4691" y="1600200"/>
            <a:ext cx="705261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Любимый внук – артист.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124744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В кругу учеников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6320" y="1760156"/>
            <a:ext cx="6309360" cy="45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За директорским столом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916832"/>
            <a:ext cx="61206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Последний звонок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999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ГОД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060848"/>
            <a:ext cx="849089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Урок литературы  1964 г.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7013016" cy="485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Мы с тобою прожили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две судьбы хорошие .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92 -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год совместной педагогической деятельности.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3520" y="2852936"/>
            <a:ext cx="53949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 2018г. Светлане Григорьевне присвоено звание Почетного гражданина Прибайкальского района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 первыми выпускниками.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772816"/>
            <a:ext cx="7136547" cy="421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Учебный окончился год.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7" y="1772815"/>
            <a:ext cx="6806972" cy="457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 сентября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в роли директора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772816"/>
            <a:ext cx="53285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На курсах директоров школ  1985г.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820016"/>
            <a:ext cx="5904656" cy="425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6340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1986 г. - готовы к старту!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196752"/>
            <a:ext cx="5396056" cy="520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1987 г.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700808"/>
            <a:ext cx="5700484" cy="45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Школа встречает гостей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3" y="1772816"/>
            <a:ext cx="7203412" cy="41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88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Бессменный  директор школы – Почётный гражданин Прибайкальского района .</vt:lpstr>
      <vt:lpstr>Урок литературы  1964 г.</vt:lpstr>
      <vt:lpstr>С первыми выпускниками.</vt:lpstr>
      <vt:lpstr>Учебный окончился год.</vt:lpstr>
      <vt:lpstr>1 сентября  в роли директора.</vt:lpstr>
      <vt:lpstr>На курсах директоров школ  1985г.</vt:lpstr>
      <vt:lpstr>1986 г. - готовы к старту!</vt:lpstr>
      <vt:lpstr>1987 г.</vt:lpstr>
      <vt:lpstr>Школа встречает гостей</vt:lpstr>
      <vt:lpstr>Горячинской школе 100 лет.</vt:lpstr>
      <vt:lpstr>100-летие школы</vt:lpstr>
      <vt:lpstr>Награды учителям</vt:lpstr>
      <vt:lpstr>Семейный дуэт</vt:lpstr>
      <vt:lpstr>Художественная самодеятельность к юбилею республики бурятия.</vt:lpstr>
      <vt:lpstr>Коллектив учителей1996г.</vt:lpstr>
      <vt:lpstr>Любимый внук – артист.</vt:lpstr>
      <vt:lpstr>В кругу учеников</vt:lpstr>
      <vt:lpstr>За директорским столом</vt:lpstr>
      <vt:lpstr>Последний звонок.1999 ГОД</vt:lpstr>
      <vt:lpstr>Мы с тобою прожили  две судьбы хорошие .  92 -й год совместной педагогической деятельности.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Екатерина</cp:lastModifiedBy>
  <cp:revision>23</cp:revision>
  <dcterms:created xsi:type="dcterms:W3CDTF">2010-09-29T06:16:20Z</dcterms:created>
  <dcterms:modified xsi:type="dcterms:W3CDTF">2020-11-24T03:05:41Z</dcterms:modified>
</cp:coreProperties>
</file>